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ppt/_rels/presentation.xml.rels" ContentType="application/vnd.openxmlformats-package.relationships+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12.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0.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7.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media/image5.jpeg" ContentType="image/jpeg"/>
  <Override PartName="/ppt/media/image3.png" ContentType="image/png"/>
  <Override PartName="/ppt/media/image4.jpeg" ContentType="image/jpeg"/>
  <Override PartName="/ppt/media/image6.png" ContentType="image/png"/>
  <Override PartName="/ppt/media/image1.jpeg" ContentType="image/jpeg"/>
  <Override PartName="/ppt/media/image2.jpeg" ContentType="image/jpeg"/>
  <Override PartName="/ppt/media/image7.jpeg" ContentType="image/jpeg"/>
  <Override PartName="/ppt/media/image11.jpeg" ContentType="image/jpeg"/>
  <Override PartName="/ppt/media/image13.png" ContentType="image/png"/>
  <Override PartName="/ppt/media/image10.jpeg" ContentType="image/jpeg"/>
  <Override PartName="/ppt/media/image12.png" ContentType="image/png"/>
  <Override PartName="/ppt/media/image9.jpeg" ContentType="image/jpeg"/>
  <Override PartName="/ppt/media/image8.jpeg" ContentType="image/jpeg"/>
  <Override PartName="/ppt/presProps.xml" ContentType="application/vnd.openxmlformats-officedocument.presentationml.presProps+xml"/>
  <Override PartName="/ppt/slideMasters/_rels/slideMaster1.xml.rels" ContentType="application/vnd.openxmlformats-package.relationships+xml"/>
  <Override PartName="/ppt/slideMasters/slideMaster1.xml" ContentType="application/vnd.openxmlformats-officedocument.presentationml.slideMaster+xml"/>
  <Override PartName="/ppt/presentation.xml" ContentType="application/vnd.openxmlformats-officedocument.presentationml.presentation.main+xml"/>
  <Override PartName="/ppt/theme/theme1.xml" ContentType="application/vnd.openxmlformats-officedocument.them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7.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_rels/.rels" ContentType="application/vnd.openxmlformats-package.relationshi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5F5F5546-38F0-47D4-AE0F-22A8AE3F1040}" type="slidenum">
              <a:t>&lt;#&gt;</a:t>
            </a:fld>
          </a:p>
        </p:txBody>
      </p:sp>
      <p:sp>
        <p:nvSpPr>
          <p:cNvPr id="4" name="PlaceHolder 3"/>
          <p:cNvSpPr>
            <a:spLocks noGrp="1"/>
          </p:cNvSpPr>
          <p:nvPr>
            <p:ph type="dt" idx="3"/>
          </p:nvPr>
        </p:nvSpPr>
        <p:spPr/>
        <p:txBody>
          <a:bodyPr/>
          <a:p>
            <a:r>
              <a:rPr lang="ru-RU"/>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2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2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D8A62A07-AB5C-4F32-AECB-76F81E6C5F1A}"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3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3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3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1FAE9A1-DD95-45B1-AD2F-4596A92B1E73}" type="slidenum">
              <a:t>&lt;#&gt;</a:t>
            </a:fld>
          </a:p>
        </p:txBody>
      </p:sp>
      <p:sp>
        <p:nvSpPr>
          <p:cNvPr id="9" name="PlaceHolder 8"/>
          <p:cNvSpPr>
            <a:spLocks noGrp="1"/>
          </p:cNvSpPr>
          <p:nvPr>
            <p:ph type="dt" idx="3"/>
          </p:nvPr>
        </p:nvSpPr>
        <p:spPr/>
        <p:txBody>
          <a:bodyPr/>
          <a:p>
            <a:r>
              <a:rPr lang="ru-RU"/>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35" name="PlaceHolder 2"/>
          <p:cNvSpPr>
            <a:spLocks noGrp="1"/>
          </p:cNvSpPr>
          <p:nvPr>
            <p:ph/>
          </p:nvPr>
        </p:nvSpPr>
        <p:spPr>
          <a:xfrm>
            <a:off x="457200" y="1604520"/>
            <a:ext cx="2649600" cy="1896840"/>
          </a:xfrm>
          <a:prstGeom prst="rect">
            <a:avLst/>
          </a:prstGeom>
          <a:noFill/>
          <a:ln w="0">
            <a:noFill/>
          </a:ln>
        </p:spPr>
        <p:txBody>
          <a:bodyPr lIns="0" rIns="0" tIns="0" bIns="0" anchor="t">
            <a:normAutofit fontScale="71000"/>
          </a:bodyPr>
          <a:p>
            <a:pPr indent="0">
              <a:spcBef>
                <a:spcPts val="1417"/>
              </a:spcBef>
              <a:buNone/>
            </a:pPr>
            <a:endParaRPr b="0" lang="ru-RU" sz="3200" spc="-1" strike="noStrike">
              <a:solidFill>
                <a:srgbClr val="000000"/>
              </a:solidFill>
              <a:latin typeface="Open Sans"/>
            </a:endParaRPr>
          </a:p>
        </p:txBody>
      </p:sp>
      <p:sp>
        <p:nvSpPr>
          <p:cNvPr id="36" name="PlaceHolder 3"/>
          <p:cNvSpPr>
            <a:spLocks noGrp="1"/>
          </p:cNvSpPr>
          <p:nvPr>
            <p:ph/>
          </p:nvPr>
        </p:nvSpPr>
        <p:spPr>
          <a:xfrm>
            <a:off x="3239640" y="1604520"/>
            <a:ext cx="2649600" cy="1896840"/>
          </a:xfrm>
          <a:prstGeom prst="rect">
            <a:avLst/>
          </a:prstGeom>
          <a:noFill/>
          <a:ln w="0">
            <a:noFill/>
          </a:ln>
        </p:spPr>
        <p:txBody>
          <a:bodyPr lIns="0" rIns="0" tIns="0" bIns="0" anchor="t">
            <a:normAutofit fontScale="71000"/>
          </a:bodyPr>
          <a:p>
            <a:pPr indent="0">
              <a:spcBef>
                <a:spcPts val="1417"/>
              </a:spcBef>
              <a:buNone/>
            </a:pPr>
            <a:endParaRPr b="0" lang="ru-RU" sz="3200" spc="-1" strike="noStrike">
              <a:solidFill>
                <a:srgbClr val="000000"/>
              </a:solidFill>
              <a:latin typeface="Open Sans"/>
            </a:endParaRPr>
          </a:p>
        </p:txBody>
      </p:sp>
      <p:sp>
        <p:nvSpPr>
          <p:cNvPr id="37" name="PlaceHolder 4"/>
          <p:cNvSpPr>
            <a:spLocks noGrp="1"/>
          </p:cNvSpPr>
          <p:nvPr>
            <p:ph/>
          </p:nvPr>
        </p:nvSpPr>
        <p:spPr>
          <a:xfrm>
            <a:off x="6022080" y="1604520"/>
            <a:ext cx="2649600" cy="1896840"/>
          </a:xfrm>
          <a:prstGeom prst="rect">
            <a:avLst/>
          </a:prstGeom>
          <a:noFill/>
          <a:ln w="0">
            <a:noFill/>
          </a:ln>
        </p:spPr>
        <p:txBody>
          <a:bodyPr lIns="0" rIns="0" tIns="0" bIns="0" anchor="t">
            <a:normAutofit fontScale="71000"/>
          </a:bodyPr>
          <a:p>
            <a:pPr indent="0">
              <a:spcBef>
                <a:spcPts val="1417"/>
              </a:spcBef>
              <a:buNone/>
            </a:pPr>
            <a:endParaRPr b="0" lang="ru-RU" sz="3200" spc="-1" strike="noStrike">
              <a:solidFill>
                <a:srgbClr val="000000"/>
              </a:solidFill>
              <a:latin typeface="Open Sans"/>
            </a:endParaRPr>
          </a:p>
        </p:txBody>
      </p:sp>
      <p:sp>
        <p:nvSpPr>
          <p:cNvPr id="38" name="PlaceHolder 5"/>
          <p:cNvSpPr>
            <a:spLocks noGrp="1"/>
          </p:cNvSpPr>
          <p:nvPr>
            <p:ph/>
          </p:nvPr>
        </p:nvSpPr>
        <p:spPr>
          <a:xfrm>
            <a:off x="457200" y="3682080"/>
            <a:ext cx="2649600" cy="1896840"/>
          </a:xfrm>
          <a:prstGeom prst="rect">
            <a:avLst/>
          </a:prstGeom>
          <a:noFill/>
          <a:ln w="0">
            <a:noFill/>
          </a:ln>
        </p:spPr>
        <p:txBody>
          <a:bodyPr lIns="0" rIns="0" tIns="0" bIns="0" anchor="t">
            <a:normAutofit fontScale="71000"/>
          </a:bodyPr>
          <a:p>
            <a:pPr indent="0">
              <a:spcBef>
                <a:spcPts val="1417"/>
              </a:spcBef>
              <a:buNone/>
            </a:pPr>
            <a:endParaRPr b="0" lang="ru-RU" sz="3200" spc="-1" strike="noStrike">
              <a:solidFill>
                <a:srgbClr val="000000"/>
              </a:solidFill>
              <a:latin typeface="Open Sans"/>
            </a:endParaRPr>
          </a:p>
        </p:txBody>
      </p:sp>
      <p:sp>
        <p:nvSpPr>
          <p:cNvPr id="39" name="PlaceHolder 6"/>
          <p:cNvSpPr>
            <a:spLocks noGrp="1"/>
          </p:cNvSpPr>
          <p:nvPr>
            <p:ph/>
          </p:nvPr>
        </p:nvSpPr>
        <p:spPr>
          <a:xfrm>
            <a:off x="3239640" y="3682080"/>
            <a:ext cx="2649600" cy="1896840"/>
          </a:xfrm>
          <a:prstGeom prst="rect">
            <a:avLst/>
          </a:prstGeom>
          <a:noFill/>
          <a:ln w="0">
            <a:noFill/>
          </a:ln>
        </p:spPr>
        <p:txBody>
          <a:bodyPr lIns="0" rIns="0" tIns="0" bIns="0" anchor="t">
            <a:normAutofit fontScale="71000"/>
          </a:bodyPr>
          <a:p>
            <a:pPr indent="0">
              <a:spcBef>
                <a:spcPts val="1417"/>
              </a:spcBef>
              <a:buNone/>
            </a:pPr>
            <a:endParaRPr b="0" lang="ru-RU" sz="3200" spc="-1" strike="noStrike">
              <a:solidFill>
                <a:srgbClr val="000000"/>
              </a:solidFill>
              <a:latin typeface="Open Sans"/>
            </a:endParaRPr>
          </a:p>
        </p:txBody>
      </p:sp>
      <p:sp>
        <p:nvSpPr>
          <p:cNvPr id="40" name="PlaceHolder 7"/>
          <p:cNvSpPr>
            <a:spLocks noGrp="1"/>
          </p:cNvSpPr>
          <p:nvPr>
            <p:ph/>
          </p:nvPr>
        </p:nvSpPr>
        <p:spPr>
          <a:xfrm>
            <a:off x="6022080" y="3682080"/>
            <a:ext cx="2649600" cy="1896840"/>
          </a:xfrm>
          <a:prstGeom prst="rect">
            <a:avLst/>
          </a:prstGeom>
          <a:noFill/>
          <a:ln w="0">
            <a:noFill/>
          </a:ln>
        </p:spPr>
        <p:txBody>
          <a:bodyPr lIns="0" rIns="0" tIns="0" bIns="0" anchor="t">
            <a:normAutofit fontScale="71000"/>
          </a:bodyPr>
          <a:p>
            <a:pPr indent="0">
              <a:spcBef>
                <a:spcPts val="1417"/>
              </a:spcBef>
              <a:buNone/>
            </a:pPr>
            <a:endParaRPr b="0" lang="ru-RU" sz="3200" spc="-1" strike="noStrike">
              <a:solidFill>
                <a:srgbClr val="000000"/>
              </a:solidFill>
              <a:latin typeface="Open Sans"/>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1F9C70A3-DA28-4B56-BBF8-24D335689C44}" type="slidenum">
              <a:t>&lt;#&gt;</a:t>
            </a:fld>
          </a:p>
        </p:txBody>
      </p:sp>
      <p:sp>
        <p:nvSpPr>
          <p:cNvPr id="11" name="PlaceHolder 10"/>
          <p:cNvSpPr>
            <a:spLocks noGrp="1"/>
          </p:cNvSpPr>
          <p:nvPr>
            <p:ph type="dt" idx="3"/>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ru-RU" sz="3200" spc="-1" strike="noStrike">
              <a:solidFill>
                <a:srgbClr val="000000"/>
              </a:solidFill>
              <a:latin typeface="Open Sans"/>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4029249-3792-40DB-B498-C0D18E35930D}"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0E75F35-6901-41E0-99C1-1F6944B1BA9C}"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1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1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98E6DF4-25C0-45D8-8EFF-ADA6DAF2C078}" type="slidenum">
              <a:t>&lt;#&gt;</a:t>
            </a:fld>
          </a:p>
        </p:txBody>
      </p:sp>
      <p:sp>
        <p:nvSpPr>
          <p:cNvPr id="7" name="PlaceHolder 6"/>
          <p:cNvSpPr>
            <a:spLocks noGrp="1"/>
          </p:cNvSpPr>
          <p:nvPr>
            <p:ph type="dt" idx="3"/>
          </p:nvPr>
        </p:nvSpPr>
        <p:spPr/>
        <p:txBody>
          <a:bodyPr/>
          <a:p>
            <a:r>
              <a:rPr lang="ru-RU"/>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B82A976C-C6CE-4B80-AA71-89FBEF87B6A3}"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endParaRPr b="0" lang="ru-RU" sz="3200" spc="-1" strike="noStrike">
              <a:solidFill>
                <a:srgbClr val="000000"/>
              </a:solidFill>
              <a:latin typeface="Open Sans"/>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F71F002D-1F0A-4584-A55A-350B7787DA13}" type="slidenum">
              <a:t>&lt;#&gt;</a:t>
            </a:fld>
          </a:p>
        </p:txBody>
      </p:sp>
      <p:sp>
        <p:nvSpPr>
          <p:cNvPr id="5" name="PlaceHolder 4"/>
          <p:cNvSpPr>
            <a:spLocks noGrp="1"/>
          </p:cNvSpPr>
          <p:nvPr>
            <p:ph type="dt" idx="3"/>
          </p:nvPr>
        </p:nvSpPr>
        <p:spPr/>
        <p:txBody>
          <a:bodyPr/>
          <a:p>
            <a:r>
              <a:rPr lang="ru-RU"/>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1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1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1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4341692-DA72-40E6-BA54-FCD086927EE8}"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1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2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899B0C06-BCCA-4C6C-AFBE-C093ADD2B1C1}" type="slidenum">
              <a:t>&lt;#&gt;</a:t>
            </a:fld>
          </a:p>
        </p:txBody>
      </p:sp>
      <p:sp>
        <p:nvSpPr>
          <p:cNvPr id="8" name="PlaceHolder 7"/>
          <p:cNvSpPr>
            <a:spLocks noGrp="1"/>
          </p:cNvSpPr>
          <p:nvPr>
            <p:ph type="dt" idx="3"/>
          </p:nvPr>
        </p:nvSpPr>
        <p:spPr/>
        <p:txBody>
          <a:bodyPr/>
          <a:p>
            <a:r>
              <a:rPr lang="ru-RU"/>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83880"/>
            <a:ext cx="8229240" cy="1524600"/>
          </a:xfrm>
          <a:prstGeom prst="rect">
            <a:avLst/>
          </a:prstGeom>
          <a:noFill/>
          <a:ln w="0">
            <a:noFill/>
          </a:ln>
        </p:spPr>
        <p:txBody>
          <a:bodyPr lIns="0" rIns="0" tIns="0" bIns="0" anchor="ctr">
            <a:noAutofit/>
          </a:bodyPr>
          <a:p>
            <a:pPr indent="0" algn="ctr">
              <a:buNone/>
            </a:pPr>
            <a:endParaRPr b="0" lang="ru-RU" sz="4400" spc="-1" strike="noStrike">
              <a:solidFill>
                <a:srgbClr val="000000"/>
              </a:solidFill>
              <a:latin typeface="Open Sans"/>
            </a:endParaRPr>
          </a:p>
        </p:txBody>
      </p:sp>
      <p:sp>
        <p:nvSpPr>
          <p:cNvPr id="2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2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ru-RU" sz="3200" spc="-1" strike="noStrike">
              <a:solidFill>
                <a:srgbClr val="000000"/>
              </a:solidFill>
              <a:latin typeface="Open Sans"/>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20E8ECF9-0276-4006-B56F-1D219AB840C1}" type="slidenum">
              <a:t>&lt;#&gt;</a:t>
            </a:fld>
          </a:p>
        </p:txBody>
      </p:sp>
      <p:sp>
        <p:nvSpPr>
          <p:cNvPr id="8" name="PlaceHolder 7"/>
          <p:cNvSpPr>
            <a:spLocks noGrp="1"/>
          </p:cNvSpPr>
          <p:nvPr>
            <p:ph type="dt" idx="3"/>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ftr" idx="1"/>
          </p:nvPr>
        </p:nvSpPr>
        <p:spPr>
          <a:xfrm>
            <a:off x="3124080" y="6356520"/>
            <a:ext cx="2894040" cy="3636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ru-RU" sz="1400" spc="-1" strike="noStrike">
                <a:solidFill>
                  <a:srgbClr val="000000"/>
                </a:solidFill>
                <a:latin typeface="Tempora LGC Uni"/>
              </a:defRPr>
            </a:lvl1pPr>
          </a:lstStyle>
          <a:p>
            <a:pPr indent="0" algn="ctr">
              <a:lnSpc>
                <a:spcPct val="100000"/>
              </a:lnSpc>
              <a:buNone/>
              <a:tabLst>
                <a:tab algn="l" pos="0"/>
              </a:tabLst>
            </a:pPr>
            <a:r>
              <a:rPr b="0" lang="ru-RU" sz="1400" spc="-1" strike="noStrike">
                <a:solidFill>
                  <a:srgbClr val="000000"/>
                </a:solidFill>
                <a:latin typeface="Tempora LGC Uni"/>
              </a:rPr>
              <a:t>&lt;нижний колонтитул&gt;</a:t>
            </a:r>
            <a:endParaRPr b="0" lang="ru-RU" sz="1400" spc="-1" strike="noStrike">
              <a:solidFill>
                <a:srgbClr val="000000"/>
              </a:solidFill>
              <a:latin typeface="Tempora LGC Uni"/>
            </a:endParaRPr>
          </a:p>
        </p:txBody>
      </p:sp>
      <p:sp>
        <p:nvSpPr>
          <p:cNvPr id="1" name="PlaceHolder 2"/>
          <p:cNvSpPr>
            <a:spLocks noGrp="1"/>
          </p:cNvSpPr>
          <p:nvPr>
            <p:ph type="sldNum" idx="2"/>
          </p:nvPr>
        </p:nvSpPr>
        <p:spPr>
          <a:xfrm>
            <a:off x="6553080" y="6356520"/>
            <a:ext cx="2132280" cy="3636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ru-RU" sz="1200" spc="-1" strike="noStrike">
                <a:solidFill>
                  <a:srgbClr val="8b8b8b"/>
                </a:solidFill>
                <a:latin typeface="Calibri"/>
              </a:defRPr>
            </a:lvl1pPr>
          </a:lstStyle>
          <a:p>
            <a:pPr indent="0" algn="r">
              <a:lnSpc>
                <a:spcPct val="100000"/>
              </a:lnSpc>
              <a:buNone/>
              <a:tabLst>
                <a:tab algn="l" pos="0"/>
              </a:tabLst>
            </a:pPr>
            <a:fld id="{34E1FAE2-1A42-4A39-98E8-C320B1317276}" type="slidenum">
              <a:rPr b="0" lang="ru-RU" sz="1200" spc="-1" strike="noStrike">
                <a:solidFill>
                  <a:srgbClr val="8b8b8b"/>
                </a:solidFill>
                <a:latin typeface="Calibri"/>
              </a:rPr>
              <a:t>&lt;номер&gt;</a:t>
            </a:fld>
            <a:endParaRPr b="0" lang="ru-RU" sz="1200" spc="-1" strike="noStrike">
              <a:solidFill>
                <a:srgbClr val="000000"/>
              </a:solidFill>
              <a:latin typeface="Tempora LGC Uni"/>
            </a:endParaRPr>
          </a:p>
        </p:txBody>
      </p:sp>
      <p:sp>
        <p:nvSpPr>
          <p:cNvPr id="2" name="PlaceHolder 3"/>
          <p:cNvSpPr>
            <a:spLocks noGrp="1"/>
          </p:cNvSpPr>
          <p:nvPr>
            <p:ph type="dt" idx="3"/>
          </p:nvPr>
        </p:nvSpPr>
        <p:spPr>
          <a:xfrm>
            <a:off x="457200" y="6356520"/>
            <a:ext cx="2132280" cy="363600"/>
          </a:xfrm>
          <a:prstGeom prst="rect">
            <a:avLst/>
          </a:prstGeom>
          <a:noFill/>
          <a:ln w="0">
            <a:noFill/>
          </a:ln>
        </p:spPr>
        <p:txBody>
          <a:bodyPr lIns="90000" rIns="90000" tIns="45000" bIns="45000" anchor="ctr">
            <a:noAutofit/>
          </a:bodyPr>
          <a:lstStyle>
            <a:lvl1pPr indent="0">
              <a:buNone/>
              <a:defRPr b="0" lang="ru-RU" sz="1400" spc="-1" strike="noStrike">
                <a:solidFill>
                  <a:srgbClr val="000000"/>
                </a:solidFill>
                <a:latin typeface="Tempora LGC Uni"/>
              </a:defRPr>
            </a:lvl1pPr>
          </a:lstStyle>
          <a:p>
            <a:pPr indent="0">
              <a:buNone/>
            </a:pPr>
            <a:r>
              <a:rPr b="0" lang="ru-RU" sz="1400" spc="-1" strike="noStrike">
                <a:solidFill>
                  <a:srgbClr val="000000"/>
                </a:solidFill>
                <a:latin typeface="Tempora LGC Uni"/>
              </a:rPr>
              <a:t>&lt;дата/время&gt;</a:t>
            </a:r>
            <a:endParaRPr b="0" lang="ru-RU" sz="1400" spc="-1" strike="noStrike">
              <a:solidFill>
                <a:srgbClr val="000000"/>
              </a:solidFill>
              <a:latin typeface="Tempora LGC Uni"/>
            </a:endParaRPr>
          </a:p>
        </p:txBody>
      </p:sp>
      <p:sp>
        <p:nvSpPr>
          <p:cNvPr id="3"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ru-RU" sz="4400" spc="-1" strike="noStrike">
                <a:solidFill>
                  <a:srgbClr val="000000"/>
                </a:solidFill>
                <a:latin typeface="Open Sans"/>
              </a:rPr>
              <a:t>Для правки текста заглавия щёлкните мышью</a:t>
            </a:r>
            <a:endParaRPr b="0" lang="ru-RU" sz="4400" spc="-1" strike="noStrike">
              <a:solidFill>
                <a:srgbClr val="000000"/>
              </a:solidFill>
              <a:latin typeface="Open Sans"/>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pc="-1" strike="noStrike">
                <a:solidFill>
                  <a:srgbClr val="000000"/>
                </a:solidFill>
                <a:latin typeface="Open Sans"/>
              </a:rPr>
              <a:t>Для правки структуры щёлкните мышью</a:t>
            </a:r>
            <a:endParaRPr b="0" lang="ru-RU" sz="3200" spc="-1" strike="noStrike">
              <a:solidFill>
                <a:srgbClr val="000000"/>
              </a:solidFill>
              <a:latin typeface="Open Sans"/>
            </a:endParaRPr>
          </a:p>
          <a:p>
            <a:pPr lvl="1" marL="864000" indent="-324000">
              <a:spcBef>
                <a:spcPts val="1134"/>
              </a:spcBef>
              <a:buClr>
                <a:srgbClr val="000000"/>
              </a:buClr>
              <a:buSzPct val="75000"/>
              <a:buFont typeface="Symbol" charset="2"/>
              <a:buChar char=""/>
            </a:pPr>
            <a:r>
              <a:rPr b="0" lang="ru-RU" sz="2800" spc="-1" strike="noStrike">
                <a:solidFill>
                  <a:srgbClr val="000000"/>
                </a:solidFill>
                <a:latin typeface="Open Sans"/>
              </a:rPr>
              <a:t>Второй уровень структуры</a:t>
            </a:r>
            <a:endParaRPr b="0" lang="ru-RU" sz="2800" spc="-1" strike="noStrike">
              <a:solidFill>
                <a:srgbClr val="000000"/>
              </a:solidFill>
              <a:latin typeface="Open Sans"/>
            </a:endParaRPr>
          </a:p>
          <a:p>
            <a:pPr lvl="2" marL="1296000" indent="-288000">
              <a:spcBef>
                <a:spcPts val="850"/>
              </a:spcBef>
              <a:buClr>
                <a:srgbClr val="000000"/>
              </a:buClr>
              <a:buSzPct val="45000"/>
              <a:buFont typeface="Wingdings" charset="2"/>
              <a:buChar char=""/>
            </a:pPr>
            <a:r>
              <a:rPr b="0" lang="ru-RU" sz="2400" spc="-1" strike="noStrike">
                <a:solidFill>
                  <a:srgbClr val="000000"/>
                </a:solidFill>
                <a:latin typeface="Open Sans"/>
              </a:rPr>
              <a:t>Третий уровень структуры</a:t>
            </a:r>
            <a:endParaRPr b="0" lang="ru-RU" sz="2400" spc="-1" strike="noStrike">
              <a:solidFill>
                <a:srgbClr val="000000"/>
              </a:solidFill>
              <a:latin typeface="Open Sans"/>
            </a:endParaRPr>
          </a:p>
          <a:p>
            <a:pPr lvl="3" marL="1728000" indent="-216000">
              <a:spcBef>
                <a:spcPts val="567"/>
              </a:spcBef>
              <a:buClr>
                <a:srgbClr val="000000"/>
              </a:buClr>
              <a:buSzPct val="75000"/>
              <a:buFont typeface="Symbol" charset="2"/>
              <a:buChar char=""/>
            </a:pPr>
            <a:r>
              <a:rPr b="0" lang="ru-RU" sz="2000" spc="-1" strike="noStrike">
                <a:solidFill>
                  <a:srgbClr val="000000"/>
                </a:solidFill>
                <a:latin typeface="Open Sans"/>
              </a:rPr>
              <a:t>Четвёртый уровень структуры</a:t>
            </a:r>
            <a:endParaRPr b="0" lang="ru-RU" sz="2000" spc="-1" strike="noStrike">
              <a:solidFill>
                <a:srgbClr val="000000"/>
              </a:solidFill>
              <a:latin typeface="Open Sans"/>
            </a:endParaRPr>
          </a:p>
          <a:p>
            <a:pPr lvl="4" marL="2160000" indent="-216000">
              <a:spcBef>
                <a:spcPts val="283"/>
              </a:spcBef>
              <a:buClr>
                <a:srgbClr val="000000"/>
              </a:buClr>
              <a:buSzPct val="45000"/>
              <a:buFont typeface="Wingdings" charset="2"/>
              <a:buChar char=""/>
            </a:pPr>
            <a:r>
              <a:rPr b="0" lang="ru-RU" sz="2000" spc="-1" strike="noStrike">
                <a:solidFill>
                  <a:srgbClr val="000000"/>
                </a:solidFill>
                <a:latin typeface="Open Sans"/>
              </a:rPr>
              <a:t>Пятый уровень структуры</a:t>
            </a:r>
            <a:endParaRPr b="0" lang="ru-RU" sz="2000" spc="-1" strike="noStrike">
              <a:solidFill>
                <a:srgbClr val="000000"/>
              </a:solidFill>
              <a:latin typeface="Open Sans"/>
            </a:endParaRPr>
          </a:p>
          <a:p>
            <a:pPr lvl="5" marL="2592000" indent="-216000">
              <a:spcBef>
                <a:spcPts val="283"/>
              </a:spcBef>
              <a:buClr>
                <a:srgbClr val="000000"/>
              </a:buClr>
              <a:buSzPct val="45000"/>
              <a:buFont typeface="Wingdings" charset="2"/>
              <a:buChar char=""/>
            </a:pPr>
            <a:r>
              <a:rPr b="0" lang="ru-RU" sz="2000" spc="-1" strike="noStrike">
                <a:solidFill>
                  <a:srgbClr val="000000"/>
                </a:solidFill>
                <a:latin typeface="Open Sans"/>
              </a:rPr>
              <a:t>Шестой уровень структуры</a:t>
            </a:r>
            <a:endParaRPr b="0" lang="ru-RU" sz="2000" spc="-1" strike="noStrike">
              <a:solidFill>
                <a:srgbClr val="000000"/>
              </a:solidFill>
              <a:latin typeface="Open Sans"/>
            </a:endParaRPr>
          </a:p>
          <a:p>
            <a:pPr lvl="6" marL="3024000" indent="-216000">
              <a:spcBef>
                <a:spcPts val="283"/>
              </a:spcBef>
              <a:buClr>
                <a:srgbClr val="000000"/>
              </a:buClr>
              <a:buSzPct val="45000"/>
              <a:buFont typeface="Wingdings" charset="2"/>
              <a:buChar char=""/>
            </a:pPr>
            <a:r>
              <a:rPr b="0" lang="ru-RU" sz="2000" spc="-1" strike="noStrike">
                <a:solidFill>
                  <a:srgbClr val="000000"/>
                </a:solidFill>
                <a:latin typeface="Open Sans"/>
              </a:rPr>
              <a:t>Седьмой уровень структуры</a:t>
            </a:r>
            <a:endParaRPr b="0" lang="ru-RU" sz="2000" spc="-1" strike="noStrike">
              <a:solidFill>
                <a:srgbClr val="000000"/>
              </a:solidFill>
              <a:latin typeface="Open Sans"/>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1" name="Picture 2" descr="https://images.wallpaperscraft.ru/image/mylnye_puzyri_nebo_forma_73960_1400x1050.jpg"/>
          <p:cNvPicPr/>
          <p:nvPr/>
        </p:nvPicPr>
        <p:blipFill>
          <a:blip r:embed="rId1"/>
          <a:stretch/>
        </p:blipFill>
        <p:spPr>
          <a:xfrm>
            <a:off x="-11880" y="-42840"/>
            <a:ext cx="9166680" cy="6874560"/>
          </a:xfrm>
          <a:prstGeom prst="rect">
            <a:avLst/>
          </a:prstGeom>
          <a:ln w="0">
            <a:noFill/>
          </a:ln>
        </p:spPr>
      </p:pic>
      <p:sp>
        <p:nvSpPr>
          <p:cNvPr id="42" name="Прямоугольник 3"/>
          <p:cNvSpPr/>
          <p:nvPr/>
        </p:nvSpPr>
        <p:spPr>
          <a:xfrm>
            <a:off x="323640" y="2205000"/>
            <a:ext cx="8495640" cy="15220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i="1" lang="ru-RU" sz="4000" spc="-1" strike="noStrike">
                <a:solidFill>
                  <a:srgbClr val="ffff00"/>
                </a:solidFill>
                <a:latin typeface="Monotype Corsiva"/>
                <a:ea typeface="DejaVu Sans"/>
              </a:rPr>
              <a:t>Проект </a:t>
            </a:r>
            <a:endParaRPr b="0" lang="ru-RU" sz="4000" spc="-1" strike="noStrike">
              <a:solidFill>
                <a:srgbClr val="000000"/>
              </a:solidFill>
              <a:latin typeface="Open Sans"/>
            </a:endParaRPr>
          </a:p>
          <a:p>
            <a:pPr algn="ctr">
              <a:lnSpc>
                <a:spcPct val="100000"/>
              </a:lnSpc>
            </a:pPr>
            <a:r>
              <a:rPr b="1" i="1" lang="ru-RU" sz="4000" spc="-1" strike="noStrike">
                <a:solidFill>
                  <a:srgbClr val="ffff00"/>
                </a:solidFill>
                <a:latin typeface="Monotype Corsiva"/>
                <a:ea typeface="DejaVu Sans"/>
              </a:rPr>
              <a:t>«</a:t>
            </a:r>
            <a:r>
              <a:rPr b="1" i="1" lang="ru-RU" sz="5400" spc="-1" strike="noStrike">
                <a:solidFill>
                  <a:srgbClr val="ffff00"/>
                </a:solidFill>
                <a:latin typeface="Monotype Corsiva"/>
                <a:ea typeface="DejaVu Sans"/>
              </a:rPr>
              <a:t>Тайна  мыльного пузыря</a:t>
            </a:r>
            <a:r>
              <a:rPr b="1" lang="ru-RU" sz="5400" spc="-1" strike="noStrike">
                <a:solidFill>
                  <a:srgbClr val="ffff00"/>
                </a:solidFill>
                <a:latin typeface="Monotype Corsiva"/>
                <a:ea typeface="DejaVu Sans"/>
              </a:rPr>
              <a:t>»</a:t>
            </a:r>
            <a:endParaRPr b="0" lang="ru-RU" sz="54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Рисунок 1" descr=""/>
          <p:cNvPicPr/>
          <p:nvPr/>
        </p:nvPicPr>
        <p:blipFill>
          <a:blip r:embed="rId1"/>
          <a:srcRect l="0" t="0" r="0" b="2762"/>
          <a:stretch/>
        </p:blipFill>
        <p:spPr>
          <a:xfrm>
            <a:off x="-28080" y="0"/>
            <a:ext cx="9171720" cy="67982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5" name="Рисунок 1" descr=""/>
          <p:cNvPicPr/>
          <p:nvPr/>
        </p:nvPicPr>
        <p:blipFill>
          <a:blip r:embed="rId1"/>
          <a:stretch/>
        </p:blipFill>
        <p:spPr>
          <a:xfrm>
            <a:off x="-180360" y="0"/>
            <a:ext cx="9322920" cy="70279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6" name="Рисунок 1" descr=""/>
          <p:cNvPicPr/>
          <p:nvPr/>
        </p:nvPicPr>
        <p:blipFill>
          <a:blip r:embed="rId1"/>
          <a:stretch/>
        </p:blipFill>
        <p:spPr>
          <a:xfrm>
            <a:off x="36360" y="0"/>
            <a:ext cx="9142560" cy="685656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Picture 2" descr="https://images.wallpaperscraft.ru/image/mylnye_puzyri_nebo_forma_73960_1400x1050.jpg"/>
          <p:cNvPicPr/>
          <p:nvPr/>
        </p:nvPicPr>
        <p:blipFill>
          <a:blip r:embed="rId1"/>
          <a:stretch/>
        </p:blipFill>
        <p:spPr>
          <a:xfrm>
            <a:off x="-24120" y="0"/>
            <a:ext cx="9166680" cy="6874560"/>
          </a:xfrm>
          <a:prstGeom prst="rect">
            <a:avLst/>
          </a:prstGeom>
          <a:ln w="0">
            <a:noFill/>
          </a:ln>
        </p:spPr>
      </p:pic>
      <p:sp>
        <p:nvSpPr>
          <p:cNvPr id="58" name="TextBox 2"/>
          <p:cNvSpPr/>
          <p:nvPr/>
        </p:nvSpPr>
        <p:spPr>
          <a:xfrm>
            <a:off x="355320" y="768960"/>
            <a:ext cx="8351640" cy="3747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ru-RU" sz="2400" spc="-1" strike="noStrike">
                <a:solidFill>
                  <a:srgbClr val="000000"/>
                </a:solidFill>
                <a:latin typeface="Monotype Corsiva"/>
                <a:ea typeface="DejaVu Sans"/>
              </a:rPr>
              <a:t>Итоговые результаты</a:t>
            </a:r>
            <a:endParaRPr b="0" lang="ru-RU" sz="2400" spc="-1" strike="noStrike">
              <a:solidFill>
                <a:srgbClr val="000000"/>
              </a:solidFill>
              <a:latin typeface="Open Sans"/>
            </a:endParaRPr>
          </a:p>
          <a:p>
            <a:pPr>
              <a:lnSpc>
                <a:spcPct val="100000"/>
              </a:lnSpc>
            </a:pPr>
            <a:r>
              <a:rPr b="0" lang="ru-RU" sz="2400" spc="-1" strike="noStrike">
                <a:solidFill>
                  <a:srgbClr val="000000"/>
                </a:solidFill>
                <a:latin typeface="Monotype Corsiva"/>
                <a:ea typeface="DejaVu Sans"/>
              </a:rPr>
              <a:t>*дети познакомились с историей происхождения мыльных пузырей;</a:t>
            </a:r>
            <a:endParaRPr b="0" lang="ru-RU" sz="2400" spc="-1" strike="noStrike">
              <a:solidFill>
                <a:srgbClr val="000000"/>
              </a:solidFill>
              <a:latin typeface="Open Sans"/>
            </a:endParaRPr>
          </a:p>
          <a:p>
            <a:pPr>
              <a:lnSpc>
                <a:spcPct val="100000"/>
              </a:lnSpc>
            </a:pPr>
            <a:r>
              <a:rPr b="0" lang="ru-RU" sz="2400" spc="-1" strike="noStrike">
                <a:solidFill>
                  <a:srgbClr val="000000"/>
                </a:solidFill>
                <a:latin typeface="Monotype Corsiva"/>
                <a:ea typeface="DejaVu Sans"/>
              </a:rPr>
              <a:t>*приготавливали растворы для мыльных пузырей и выявили лучший;</a:t>
            </a:r>
            <a:endParaRPr b="0" lang="ru-RU" sz="2400" spc="-1" strike="noStrike">
              <a:solidFill>
                <a:srgbClr val="000000"/>
              </a:solidFill>
              <a:latin typeface="Open Sans"/>
            </a:endParaRPr>
          </a:p>
          <a:p>
            <a:pPr>
              <a:lnSpc>
                <a:spcPct val="100000"/>
              </a:lnSpc>
            </a:pPr>
            <a:r>
              <a:rPr b="0" lang="ru-RU" sz="2400" spc="-1" strike="noStrike">
                <a:solidFill>
                  <a:srgbClr val="000000"/>
                </a:solidFill>
                <a:latin typeface="Monotype Corsiva"/>
                <a:ea typeface="DejaVu Sans"/>
              </a:rPr>
              <a:t>*исследовали свойства мыльных пузырей;</a:t>
            </a:r>
            <a:br>
              <a:rPr sz="2400"/>
            </a:br>
            <a:r>
              <a:rPr b="0" lang="ru-RU" sz="2400" spc="-1" strike="noStrike">
                <a:solidFill>
                  <a:srgbClr val="000000"/>
                </a:solidFill>
                <a:latin typeface="Monotype Corsiva"/>
                <a:ea typeface="DejaVu Sans"/>
              </a:rPr>
              <a:t>*научились рисовать пузырями;</a:t>
            </a:r>
            <a:endParaRPr b="0" lang="ru-RU" sz="2400" spc="-1" strike="noStrike">
              <a:solidFill>
                <a:srgbClr val="000000"/>
              </a:solidFill>
              <a:latin typeface="Open Sans"/>
            </a:endParaRPr>
          </a:p>
          <a:p>
            <a:pPr>
              <a:lnSpc>
                <a:spcPct val="100000"/>
              </a:lnSpc>
            </a:pPr>
            <a:r>
              <a:rPr b="0" lang="ru-RU" sz="2400" spc="-1" strike="noStrike">
                <a:solidFill>
                  <a:srgbClr val="000000"/>
                </a:solidFill>
                <a:latin typeface="Monotype Corsiva"/>
                <a:ea typeface="DejaVu Sans"/>
              </a:rPr>
              <a:t>*оформили выставку;</a:t>
            </a:r>
            <a:endParaRPr b="0" lang="ru-RU" sz="2400" spc="-1" strike="noStrike">
              <a:solidFill>
                <a:srgbClr val="000000"/>
              </a:solidFill>
              <a:latin typeface="Open Sans"/>
            </a:endParaRPr>
          </a:p>
          <a:p>
            <a:pPr>
              <a:lnSpc>
                <a:spcPct val="100000"/>
              </a:lnSpc>
            </a:pPr>
            <a:r>
              <a:rPr b="0" lang="ru-RU" sz="2400" spc="-1" strike="noStrike">
                <a:solidFill>
                  <a:srgbClr val="000000"/>
                </a:solidFill>
                <a:latin typeface="Monotype Corsiva"/>
                <a:ea typeface="DejaVu Sans"/>
              </a:rPr>
              <a:t>*приняли участие в празднике мыльных пузырей.</a:t>
            </a:r>
            <a:endParaRPr b="0" lang="ru-RU" sz="24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 name="Picture 2" descr="https://images.wallpaperscraft.ru/image/mylnye_puzyri_nebo_forma_73960_1400x1050.jpg"/>
          <p:cNvPicPr/>
          <p:nvPr/>
        </p:nvPicPr>
        <p:blipFill>
          <a:blip r:embed="rId1"/>
          <a:stretch/>
        </p:blipFill>
        <p:spPr>
          <a:xfrm>
            <a:off x="-23760" y="-18000"/>
            <a:ext cx="9166680" cy="6874560"/>
          </a:xfrm>
          <a:prstGeom prst="rect">
            <a:avLst/>
          </a:prstGeom>
          <a:ln w="0">
            <a:noFill/>
          </a:ln>
        </p:spPr>
      </p:pic>
      <p:sp>
        <p:nvSpPr>
          <p:cNvPr id="60" name="Прямоугольник 3"/>
          <p:cNvSpPr/>
          <p:nvPr/>
        </p:nvSpPr>
        <p:spPr>
          <a:xfrm>
            <a:off x="173520" y="2412720"/>
            <a:ext cx="8795160" cy="1095480"/>
          </a:xfrm>
          <a:prstGeom prst="rect">
            <a:avLst/>
          </a:prstGeom>
          <a:noFill/>
          <a:ln w="0">
            <a:noFill/>
          </a:ln>
        </p:spPr>
        <p:style>
          <a:lnRef idx="0"/>
          <a:fillRef idx="0"/>
          <a:effectRef idx="0"/>
          <a:fontRef idx="minor"/>
        </p:style>
        <p:txBody>
          <a:bodyPr wrap="none" lIns="90000" rIns="90000" tIns="45000" bIns="45000" anchor="t">
            <a:spAutoFit/>
            <a:scene3d>
              <a:camera prst="orthographicFront"/>
              <a:lightRig dir="tl" rig="flat">
                <a:rot lat="0" lon="0" rev="6600000"/>
              </a:lightRig>
            </a:scene3d>
            <a:sp3d extrusionH="25400" contourW="8890">
              <a:bevelT w="38100" h="31750"/>
              <a:contourClr>
                <a:schemeClr val="accent2"/>
              </a:contourClr>
            </a:sp3d>
          </a:bodyPr>
          <a:p>
            <a:pPr algn="ctr">
              <a:lnSpc>
                <a:spcPct val="100000"/>
              </a:lnSpc>
            </a:pPr>
            <a:endParaRPr b="0" lang="ru-RU" sz="1800" spc="-1" strike="noStrike">
              <a:solidFill>
                <a:srgbClr val="000000"/>
              </a:solidFill>
              <a:latin typeface="Open Sans"/>
              <a:ea typeface="DejaVu Sans"/>
            </a:endParaRPr>
          </a:p>
        </p:txBody>
      </p:sp>
      <p:sp>
        <p:nvSpPr>
          <p:cNvPr id="61" name="Note 1"/>
          <p:cNvSpPr txBox="1"/>
          <p:nvPr/>
        </p:nvSpPr>
        <p:spPr>
          <a:xfrm>
            <a:off x="706680" y="1440360"/>
            <a:ext cx="7785360" cy="1257480"/>
          </a:xfrm>
          <a:prstGeom prst="rect">
            <a:avLst/>
          </a:prstGeom>
        </p:spPr>
        <p:txBody>
          <a:bodyPr wrap="none" lIns="114120" rIns="114120" tIns="70920" bIns="70920" anchor="ctr" anchorCtr="1">
            <a:prstTxWarp prst="textWave1">
              <a:avLst>
                <a:gd name="adj1" fmla="val 6481"/>
                <a:gd name="adj2" fmla="val 0"/>
              </a:avLst>
            </a:prstTxWarp>
            <a:noAutofit/>
          </a:bodyPr>
          <a:p>
            <a:pPr algn="ctr">
              <a:lnSpc>
                <a:spcPct val="100000"/>
              </a:lnSpc>
            </a:pPr>
            <a:r>
              <a:rPr b="1" lang="ru-RU" sz="6600" spc="-1" strike="noStrike">
                <a:ln w="0">
                  <a:noFill/>
                </a:ln>
                <a:solidFill>
                  <a:srgbClr val="ffffa6"/>
                </a:solidFill>
                <a:latin typeface="Monotype Corsiva"/>
                <a:ea typeface="MS Gothic"/>
              </a:rPr>
              <a:t>Спасибо за внимание!</a:t>
            </a:r>
            <a:endParaRPr b="0" lang="ru-RU" sz="6600" spc="-1" strike="noStrike">
              <a:ln w="0">
                <a:noFill/>
              </a:ln>
              <a:solidFill>
                <a:srgbClr val="ffffa6"/>
              </a:solidFill>
              <a:latin typeface="Open Sans"/>
            </a:endParaRPr>
          </a:p>
        </p:txBody>
      </p:sp>
    </p:spTree>
  </p:cSld>
  <mc:AlternateContent>
    <mc:Choice Requires="p14">
      <p:transition spd="slow" p14:dur="2000">
        <p:plus/>
      </p:transition>
    </mc:Choice>
    <mc:Fallback>
      <p:transition spd="slow">
        <p:plus/>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Рисунок 1" descr=""/>
          <p:cNvPicPr/>
          <p:nvPr/>
        </p:nvPicPr>
        <p:blipFill>
          <a:blip r:embed="rId1"/>
          <a:stretch/>
        </p:blipFill>
        <p:spPr>
          <a:xfrm>
            <a:off x="360" y="0"/>
            <a:ext cx="9142560" cy="684756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Picture 2" descr="https://images.wallpaperscraft.ru/image/mylnye_puzyri_nebo_forma_73960_1400x1050.jpg"/>
          <p:cNvPicPr/>
          <p:nvPr/>
        </p:nvPicPr>
        <p:blipFill>
          <a:blip r:embed="rId1"/>
          <a:stretch/>
        </p:blipFill>
        <p:spPr>
          <a:xfrm>
            <a:off x="-24120" y="0"/>
            <a:ext cx="9166680" cy="6874560"/>
          </a:xfrm>
          <a:prstGeom prst="rect">
            <a:avLst/>
          </a:prstGeom>
          <a:ln w="0">
            <a:noFill/>
          </a:ln>
        </p:spPr>
      </p:pic>
      <p:sp>
        <p:nvSpPr>
          <p:cNvPr id="45" name="TextBox 2"/>
          <p:cNvSpPr/>
          <p:nvPr/>
        </p:nvSpPr>
        <p:spPr>
          <a:xfrm>
            <a:off x="107640" y="260640"/>
            <a:ext cx="8855640" cy="9109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ru-RU" sz="4800" spc="-1" strike="noStrike">
                <a:solidFill>
                  <a:srgbClr val="ffffd7"/>
                </a:solidFill>
                <a:latin typeface="Monotype Corsiva"/>
                <a:ea typeface="DejaVu Sans"/>
              </a:rPr>
              <a:t>Актуальность проекта</a:t>
            </a:r>
            <a:endParaRPr b="0" lang="ru-RU" sz="4800" spc="-1" strike="noStrike">
              <a:solidFill>
                <a:srgbClr val="000000"/>
              </a:solidFill>
              <a:latin typeface="Open Sans"/>
            </a:endParaRPr>
          </a:p>
          <a:p>
            <a:pPr algn="ctr">
              <a:lnSpc>
                <a:spcPct val="100000"/>
              </a:lnSpc>
            </a:pPr>
            <a:r>
              <a:rPr b="0" i="1" lang="ru-RU" sz="2800" spc="-1" strike="noStrike">
                <a:solidFill>
                  <a:srgbClr val="ffffd7"/>
                </a:solidFill>
                <a:latin typeface="Monotype Corsiva"/>
                <a:ea typeface="DejaVu Sans"/>
              </a:rPr>
              <a:t>Довольно часто дети любят</a:t>
            </a:r>
            <a:r>
              <a:rPr b="0" lang="ru-RU" sz="2800" spc="-1" strike="noStrike">
                <a:solidFill>
                  <a:srgbClr val="ffffd7"/>
                </a:solidFill>
                <a:latin typeface="Monotype Corsiva"/>
                <a:ea typeface="DejaVu Sans"/>
              </a:rPr>
              <a:t> игры с мыльными пузырями. Выдувать, а потом ловить их , одно из самых любимых занятий детей. Они выдувают пузыри на бегу, на разной высоте, в разных направлениях и с разной силой! Это непередаваемые моменты счастья! Но жидкость для мыльных пузырей быстро заканчивается… Нам стало интересно, можно ли приготовить жидкость для мыльных пузырей самим? Каких размеров можно надуть мыльные пузыри? Что можно делать с мыльными пузырями?</a:t>
            </a:r>
            <a:br>
              <a:rPr sz="2800"/>
            </a:br>
            <a:endParaRPr b="0" lang="ru-RU" sz="2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a:p>
            <a:pPr algn="ctr">
              <a:lnSpc>
                <a:spcPct val="100000"/>
              </a:lnSpc>
            </a:pPr>
            <a:endParaRPr b="0" lang="ru-RU" sz="1800" spc="-1" strike="noStrike">
              <a:solidFill>
                <a:srgbClr val="000000"/>
              </a:solidFill>
              <a:latin typeface="Open San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Рисунок 1" descr=""/>
          <p:cNvPicPr/>
          <p:nvPr/>
        </p:nvPicPr>
        <p:blipFill>
          <a:blip r:embed="rId1"/>
          <a:stretch/>
        </p:blipFill>
        <p:spPr>
          <a:xfrm>
            <a:off x="0" y="0"/>
            <a:ext cx="9142560" cy="6856560"/>
          </a:xfrm>
          <a:prstGeom prst="rect">
            <a:avLst/>
          </a:prstGeom>
          <a:ln w="0">
            <a:noFill/>
          </a:ln>
        </p:spPr>
      </p:pic>
      <p:pic>
        <p:nvPicPr>
          <p:cNvPr id="47" name="" descr=""/>
          <p:cNvPicPr/>
          <p:nvPr/>
        </p:nvPicPr>
        <p:blipFill>
          <a:blip r:embed="rId2"/>
          <a:stretch/>
        </p:blipFill>
        <p:spPr>
          <a:xfrm>
            <a:off x="2385360" y="3675600"/>
            <a:ext cx="3733560" cy="28033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Рисунок 1" descr=""/>
          <p:cNvPicPr/>
          <p:nvPr/>
        </p:nvPicPr>
        <p:blipFill>
          <a:blip r:embed="rId1"/>
          <a:stretch/>
        </p:blipFill>
        <p:spPr>
          <a:xfrm>
            <a:off x="0" y="0"/>
            <a:ext cx="9142560" cy="68565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9" name="Рисунок 1" descr=""/>
          <p:cNvPicPr/>
          <p:nvPr/>
        </p:nvPicPr>
        <p:blipFill>
          <a:blip r:embed="rId1"/>
          <a:stretch/>
        </p:blipFill>
        <p:spPr>
          <a:xfrm>
            <a:off x="0" y="0"/>
            <a:ext cx="9142560" cy="685656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Рисунок 1" descr=""/>
          <p:cNvPicPr/>
          <p:nvPr/>
        </p:nvPicPr>
        <p:blipFill>
          <a:blip r:embed="rId1"/>
          <a:stretch/>
        </p:blipFill>
        <p:spPr>
          <a:xfrm>
            <a:off x="1523880" y="1143000"/>
            <a:ext cx="6094440" cy="457056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1" name="Рисунок 1" descr=""/>
          <p:cNvPicPr/>
          <p:nvPr/>
        </p:nvPicPr>
        <p:blipFill>
          <a:blip r:embed="rId1"/>
          <a:stretch/>
        </p:blipFill>
        <p:spPr>
          <a:xfrm>
            <a:off x="720000" y="1388520"/>
            <a:ext cx="4858920" cy="3110400"/>
          </a:xfrm>
          <a:prstGeom prst="rect">
            <a:avLst/>
          </a:prstGeom>
          <a:ln w="0">
            <a:noFill/>
          </a:ln>
        </p:spPr>
      </p:pic>
      <p:pic>
        <p:nvPicPr>
          <p:cNvPr id="52" name="Рисунок 2" descr=""/>
          <p:cNvPicPr/>
          <p:nvPr/>
        </p:nvPicPr>
        <p:blipFill>
          <a:blip r:embed="rId2"/>
          <a:stretch/>
        </p:blipFill>
        <p:spPr>
          <a:xfrm>
            <a:off x="6300000" y="900000"/>
            <a:ext cx="2437200" cy="41389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3" name="Рисунок 1" descr=""/>
          <p:cNvPicPr/>
          <p:nvPr/>
        </p:nvPicPr>
        <p:blipFill>
          <a:blip r:embed="rId1"/>
          <a:stretch/>
        </p:blipFill>
        <p:spPr>
          <a:xfrm>
            <a:off x="0" y="4320"/>
            <a:ext cx="9142560" cy="684756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335</TotalTime>
  <Application>LibreOffice/7.4.2.3$Linux_X86_64 LibreOffice_project/40$Build-3</Application>
  <AppVersion>15.0000</AppVersion>
  <Words>139</Words>
  <Paragraphs>19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2019-08-06T09:27:38Z</dcterms:created>
  <dc:creator>User1</dc:creator>
  <dc:description/>
  <dc:language>ru-RU</dc:language>
  <cp:lastModifiedBy/>
  <dcterms:modified xsi:type="dcterms:W3CDTF">2023-02-05T17:40:14Z</dcterms:modified>
  <cp:revision>36</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i4>18</vt:i4>
  </property>
</Properties>
</file>